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29" autoAdjust="0"/>
    <p:restoredTop sz="95897" autoAdjust="0"/>
  </p:normalViewPr>
  <p:slideViewPr>
    <p:cSldViewPr snapToGrid="0" snapToObjects="1" showGuides="1">
      <p:cViewPr varScale="1">
        <p:scale>
          <a:sx n="26" d="100"/>
          <a:sy n="26" d="100"/>
        </p:scale>
        <p:origin x="3664" y="272"/>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9/6/23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9/6/23</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ICEIPI</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7" name="Picture 6">
            <a:extLst>
              <a:ext uri="{FF2B5EF4-FFF2-40B4-BE49-F238E27FC236}">
                <a16:creationId xmlns:a16="http://schemas.microsoft.com/office/drawing/2014/main" id="{A9EFBE0D-B0B2-08D6-6B4C-C4E4349CE3A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18801" y="1044859"/>
            <a:ext cx="1848242" cy="2031707"/>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dirty="0"/>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102</TotalTime>
  <Words>9</Words>
  <Application>Microsoft Macintosh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 </dc:subject>
  <dc:creator>Henry</dc:creator>
  <cp:keywords>A1 Powerpoint poster template, scientific poster template, research poster template</cp:keywords>
  <dc:description/>
  <cp:lastModifiedBy>Han Gao</cp:lastModifiedBy>
  <cp:revision>14</cp:revision>
  <dcterms:created xsi:type="dcterms:W3CDTF">2023-06-27T02:26:40Z</dcterms:created>
  <dcterms:modified xsi:type="dcterms:W3CDTF">2023-09-06T03:53:33Z</dcterms:modified>
  <cp:category>Research poster templates </cp:category>
</cp:coreProperties>
</file>